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7"/>
  </p:notesMasterIdLst>
  <p:sldIdLst>
    <p:sldId id="372" r:id="rId2"/>
    <p:sldId id="345" r:id="rId3"/>
    <p:sldId id="364" r:id="rId4"/>
    <p:sldId id="384" r:id="rId5"/>
    <p:sldId id="385" r:id="rId6"/>
  </p:sldIdLst>
  <p:sldSz cx="6858000" cy="5143500"/>
  <p:notesSz cx="6858000" cy="9144000"/>
  <p:embeddedFontLst>
    <p:embeddedFont>
      <p:font typeface="Montserrat" panose="020B0604020202020204" charset="0"/>
      <p:regular r:id="rId8"/>
      <p:bold r:id="rId9"/>
      <p:italic r:id="rId10"/>
      <p:boldItalic r:id="rId11"/>
    </p:embeddedFont>
    <p:embeddedFont>
      <p:font typeface="Kalam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D574"/>
    <a:srgbClr val="FB4C43"/>
    <a:srgbClr val="000000"/>
    <a:srgbClr val="D6EEFA"/>
    <a:srgbClr val="ADE2F7"/>
    <a:srgbClr val="FB5B53"/>
    <a:srgbClr val="969696"/>
    <a:srgbClr val="CC7500"/>
    <a:srgbClr val="1E5CC1"/>
    <a:srgbClr val="6FC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979" autoAdjust="0"/>
    <p:restoredTop sz="94364" autoAdjust="0"/>
  </p:normalViewPr>
  <p:slideViewPr>
    <p:cSldViewPr snapToGrid="0">
      <p:cViewPr varScale="1">
        <p:scale>
          <a:sx n="112" d="100"/>
          <a:sy n="112" d="100"/>
        </p:scale>
        <p:origin x="6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953547" y="429287"/>
            <a:ext cx="4371053" cy="437105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7006" y="1784602"/>
            <a:ext cx="12865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ĐI HỌC VUI SAO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1576127" y="529758"/>
            <a:ext cx="5161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KHI TRANG SÁCH MỞ RA</a:t>
            </a:r>
            <a:endParaRPr lang="en-US" sz="32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8115" y="627725"/>
            <a:ext cx="1963303" cy="584775"/>
            <a:chOff x="337445" y="617893"/>
            <a:chExt cx="1963303" cy="5847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16 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52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16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2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4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251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475" t="48262" r="36969" b="18491"/>
          <a:stretch/>
        </p:blipFill>
        <p:spPr>
          <a:xfrm>
            <a:off x="852754" y="1745829"/>
            <a:ext cx="4802537" cy="2213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374795" y="417469"/>
            <a:ext cx="5026005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chỉ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điểm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của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mỗi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đồ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dùng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tập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hình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6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466787" y="401950"/>
            <a:ext cx="1006331" cy="73914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545443" y="4051647"/>
            <a:ext cx="1204697" cy="371526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thẳng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tắp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57501" y="4057593"/>
            <a:ext cx="1189248" cy="371526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trắng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tinh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54110" y="4060723"/>
            <a:ext cx="1293004" cy="340667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nhọn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hoắt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54475" y="4060723"/>
            <a:ext cx="1417314" cy="340667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tím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ngắt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04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5679E-6 L 0.14236 -0.4842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6" y="-2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0741E-7 1.11022E-16 L -0.08657 -0.18642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9" y="-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64198E-7 L 0.09422 -0.4558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9" y="-22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8.64198E-7 L -0.04838 -0.1401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" y="-7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629" y="544983"/>
            <a:ext cx="5111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 </a:t>
            </a:r>
            <a:r>
              <a:rPr lang="en-US" sz="1800" dirty="0" err="1" smtClean="0">
                <a:latin typeface="UTM Avo" panose="02040603050506020204" pitchFamily="18" charset="0"/>
              </a:rPr>
              <a:t>kết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hợp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ở </a:t>
            </a:r>
            <a:r>
              <a:rPr lang="en-US" sz="1800" dirty="0" err="1" smtClean="0">
                <a:latin typeface="UTM Avo" panose="02040603050506020204" pitchFamily="18" charset="0"/>
              </a:rPr>
              <a:t>cột</a:t>
            </a:r>
            <a:r>
              <a:rPr lang="en-US" sz="1800" dirty="0" smtClean="0">
                <a:latin typeface="UTM Avo" panose="02040603050506020204" pitchFamily="18" charset="0"/>
              </a:rPr>
              <a:t> A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ở </a:t>
            </a:r>
            <a:r>
              <a:rPr lang="en-US" sz="1800" dirty="0" err="1" smtClean="0">
                <a:latin typeface="UTM Avo" panose="02040603050506020204" pitchFamily="18" charset="0"/>
              </a:rPr>
              <a:t>cột</a:t>
            </a:r>
            <a:r>
              <a:rPr lang="en-US" sz="1800" dirty="0" smtClean="0">
                <a:latin typeface="UTM Avo" panose="02040603050506020204" pitchFamily="18" charset="0"/>
              </a:rPr>
              <a:t> B </a:t>
            </a:r>
            <a:r>
              <a:rPr lang="en-US" sz="1800" dirty="0" err="1" smtClean="0">
                <a:latin typeface="UTM Avo" panose="02040603050506020204" pitchFamily="18" charset="0"/>
              </a:rPr>
              <a:t>để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tạo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điểm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466787" y="401950"/>
            <a:ext cx="1006331" cy="73914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Group 58"/>
          <p:cNvGrpSpPr/>
          <p:nvPr/>
        </p:nvGrpSpPr>
        <p:grpSpPr>
          <a:xfrm>
            <a:off x="466787" y="2523885"/>
            <a:ext cx="2444808" cy="432907"/>
            <a:chOff x="1167088" y="2384269"/>
            <a:chExt cx="2444808" cy="432907"/>
          </a:xfrm>
        </p:grpSpPr>
        <p:sp>
          <p:nvSpPr>
            <p:cNvPr id="60" name="Rounded Rectangle 59"/>
            <p:cNvSpPr/>
            <p:nvPr/>
          </p:nvSpPr>
          <p:spPr>
            <a:xfrm>
              <a:off x="1167088" y="2384269"/>
              <a:ext cx="2340660" cy="43290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Cuốn</a:t>
              </a:r>
              <a:r>
                <a:rPr lang="en-US" sz="1800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vở</a:t>
              </a:r>
              <a:endParaRPr lang="en-US" sz="1800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3402346" y="2495947"/>
              <a:ext cx="209550" cy="2095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66787" y="3133246"/>
            <a:ext cx="2444808" cy="432907"/>
            <a:chOff x="1167088" y="2854014"/>
            <a:chExt cx="2444808" cy="432907"/>
          </a:xfrm>
        </p:grpSpPr>
        <p:sp>
          <p:nvSpPr>
            <p:cNvPr id="63" name="Rounded Rectangle 62"/>
            <p:cNvSpPr/>
            <p:nvPr/>
          </p:nvSpPr>
          <p:spPr>
            <a:xfrm>
              <a:off x="1167088" y="2854014"/>
              <a:ext cx="2340660" cy="43290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Cục</a:t>
              </a:r>
              <a:r>
                <a:rPr lang="en-US" sz="1800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tẩy</a:t>
              </a:r>
              <a:endParaRPr lang="en-US" sz="1800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402346" y="2965692"/>
              <a:ext cx="209550" cy="2095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66787" y="1914524"/>
            <a:ext cx="2445435" cy="432907"/>
            <a:chOff x="1167088" y="1914524"/>
            <a:chExt cx="2445435" cy="432907"/>
          </a:xfrm>
        </p:grpSpPr>
        <p:sp>
          <p:nvSpPr>
            <p:cNvPr id="66" name="Rounded Rectangle 65"/>
            <p:cNvSpPr/>
            <p:nvPr/>
          </p:nvSpPr>
          <p:spPr>
            <a:xfrm>
              <a:off x="1167088" y="1914524"/>
              <a:ext cx="2340659" cy="43290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Bàn</a:t>
              </a:r>
              <a:r>
                <a:rPr lang="en-US" sz="1800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học</a:t>
              </a:r>
              <a:r>
                <a:rPr lang="en-US" sz="1800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của</a:t>
              </a:r>
              <a:r>
                <a:rPr lang="en-US" sz="1800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Bống</a:t>
              </a:r>
              <a:endParaRPr lang="en-US" sz="1800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402973" y="2027030"/>
              <a:ext cx="209550" cy="2095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17500" y="1445337"/>
            <a:ext cx="4141365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solidFill>
                  <a:schemeClr val="tx2"/>
                </a:solidFill>
                <a:latin typeface="UTM Avo" panose="02040603050506020204" pitchFamily="18" charset="0"/>
              </a:rPr>
              <a:t>A                              B</a:t>
            </a:r>
            <a:endParaRPr lang="vi-VN" sz="1800" dirty="0">
              <a:solidFill>
                <a:schemeClr val="tx2"/>
              </a:solidFill>
              <a:latin typeface="UTM Avo" panose="02040603050506020204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3310672" y="1914524"/>
            <a:ext cx="3185379" cy="432907"/>
            <a:chOff x="659775" y="1914524"/>
            <a:chExt cx="3185379" cy="432907"/>
          </a:xfrm>
        </p:grpSpPr>
        <p:sp>
          <p:nvSpPr>
            <p:cNvPr id="70" name="Rounded Rectangle 69"/>
            <p:cNvSpPr/>
            <p:nvPr/>
          </p:nvSpPr>
          <p:spPr>
            <a:xfrm>
              <a:off x="764010" y="1914524"/>
              <a:ext cx="3081144" cy="432907"/>
            </a:xfrm>
            <a:prstGeom prst="roundRect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thơm</a:t>
              </a:r>
              <a:r>
                <a:rPr lang="en-US" sz="1800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phức</a:t>
              </a:r>
              <a:r>
                <a:rPr lang="en-US" sz="1800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mùi</a:t>
              </a:r>
              <a:r>
                <a:rPr lang="en-US" sz="1800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giấy</a:t>
              </a:r>
              <a:r>
                <a:rPr lang="en-US" sz="1800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mới</a:t>
              </a:r>
              <a:r>
                <a:rPr lang="en-US" sz="1800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.</a:t>
              </a:r>
              <a:endParaRPr lang="en-US" sz="1800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310672" y="2523885"/>
            <a:ext cx="3185379" cy="432907"/>
            <a:chOff x="659775" y="1914524"/>
            <a:chExt cx="3185379" cy="432907"/>
          </a:xfrm>
        </p:grpSpPr>
        <p:sp>
          <p:nvSpPr>
            <p:cNvPr id="73" name="Rounded Rectangle 72"/>
            <p:cNvSpPr/>
            <p:nvPr/>
          </p:nvSpPr>
          <p:spPr>
            <a:xfrm>
              <a:off x="764010" y="1914524"/>
              <a:ext cx="3081144" cy="432907"/>
            </a:xfrm>
            <a:prstGeom prst="roundRect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ngăn</a:t>
              </a:r>
              <a:r>
                <a:rPr lang="en-US" sz="1800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nắp</a:t>
              </a:r>
              <a:r>
                <a:rPr lang="en-US" sz="1800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1800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gọn</a:t>
              </a:r>
              <a:r>
                <a:rPr lang="en-US" sz="1800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gàng</a:t>
              </a:r>
              <a:r>
                <a:rPr lang="en-US" sz="1800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.</a:t>
              </a:r>
              <a:endParaRPr lang="en-US" sz="1800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310672" y="3133245"/>
            <a:ext cx="3185379" cy="432907"/>
            <a:chOff x="659775" y="1914524"/>
            <a:chExt cx="3185379" cy="432907"/>
          </a:xfrm>
        </p:grpSpPr>
        <p:sp>
          <p:nvSpPr>
            <p:cNvPr id="76" name="Rounded Rectangle 75"/>
            <p:cNvSpPr/>
            <p:nvPr/>
          </p:nvSpPr>
          <p:spPr>
            <a:xfrm>
              <a:off x="764010" y="1914524"/>
              <a:ext cx="3081144" cy="432907"/>
            </a:xfrm>
            <a:prstGeom prst="roundRect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nhỏ</a:t>
              </a:r>
              <a:r>
                <a:rPr lang="en-US" sz="1800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xíu</a:t>
              </a:r>
              <a:r>
                <a:rPr lang="en-US" sz="1800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như</a:t>
              </a:r>
              <a:r>
                <a:rPr lang="en-US" sz="1800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một</a:t>
              </a:r>
              <a:r>
                <a:rPr lang="en-US" sz="1800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viên</a:t>
              </a:r>
              <a:r>
                <a:rPr lang="en-US" sz="1800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kẹo</a:t>
              </a:r>
              <a:r>
                <a:rPr lang="en-US" sz="1800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.</a:t>
              </a:r>
              <a:endParaRPr lang="en-US" sz="1800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8" name="Straight Connector 77"/>
          <p:cNvCxnSpPr>
            <a:stCxn id="67" idx="2"/>
            <a:endCxn id="74" idx="2"/>
          </p:cNvCxnSpPr>
          <p:nvPr/>
        </p:nvCxnSpPr>
        <p:spPr>
          <a:xfrm>
            <a:off x="2702672" y="2131805"/>
            <a:ext cx="608000" cy="6093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1" idx="2"/>
            <a:endCxn id="71" idx="2"/>
          </p:cNvCxnSpPr>
          <p:nvPr/>
        </p:nvCxnSpPr>
        <p:spPr>
          <a:xfrm flipV="1">
            <a:off x="2702045" y="2131805"/>
            <a:ext cx="608627" cy="6085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4" idx="2"/>
            <a:endCxn id="77" idx="2"/>
          </p:cNvCxnSpPr>
          <p:nvPr/>
        </p:nvCxnSpPr>
        <p:spPr>
          <a:xfrm>
            <a:off x="2702045" y="3349699"/>
            <a:ext cx="608627" cy="8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91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2.46914E-6 L -0.08981 0.1188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1" y="592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3.95062E-6 L -0.08981 -0.1182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1" y="-592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-4.5679E-6 L -0.08981 -4.5679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628" y="544983"/>
            <a:ext cx="5751871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3.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dấu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chấm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dấu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chấm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hỏi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</a:p>
        </p:txBody>
      </p:sp>
      <p:pic>
        <p:nvPicPr>
          <p:cNvPr id="6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466787" y="401950"/>
            <a:ext cx="1006331" cy="73914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11440" y="1101389"/>
            <a:ext cx="2563084" cy="1873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latin typeface="UTM Avo" panose="02040603050506020204" pitchFamily="18" charset="0"/>
              </a:rPr>
              <a:t>Sách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ơi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thức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dậy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UTM Avo" panose="02040603050506020204" pitchFamily="18" charset="0"/>
              </a:rPr>
              <a:t>Vở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ơi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học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bài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Ô </a:t>
            </a:r>
            <a:r>
              <a:rPr lang="en-US" sz="2000" dirty="0" err="1" smtClean="0">
                <a:latin typeface="UTM Avo" panose="02040603050506020204" pitchFamily="18" charset="0"/>
              </a:rPr>
              <a:t>kìa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thước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kẻ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Sao </a:t>
            </a:r>
            <a:r>
              <a:rPr lang="en-US" sz="2000" dirty="0" err="1" smtClean="0">
                <a:latin typeface="UTM Avo" panose="02040603050506020204" pitchFamily="18" charset="0"/>
              </a:rPr>
              <a:t>cứ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nằm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dài</a:t>
            </a:r>
            <a:endParaRPr lang="en-US" sz="2000" dirty="0" smtClean="0">
              <a:latin typeface="UTM Avo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77203" y="2611648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53794" y="2782069"/>
            <a:ext cx="2778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latin typeface="UTM Avo" panose="02040603050506020204" pitchFamily="18" charset="0"/>
              </a:rPr>
              <a:t>Lại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còn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anh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bút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UTM Avo" panose="02040603050506020204" pitchFamily="18" charset="0"/>
              </a:rPr>
              <a:t>Trốn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tít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nơi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đâu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UTM Avo" panose="02040603050506020204" pitchFamily="18" charset="0"/>
              </a:rPr>
              <a:t>Nhanh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dậy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mau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UTM Avo" panose="02040603050506020204" pitchFamily="18" charset="0"/>
              </a:rPr>
              <a:t>Cùng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em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đến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lớp</a:t>
            </a:r>
            <a:endParaRPr lang="en-US" sz="2000" dirty="0" smtClean="0"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71937" y="3369753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58668" y="4252456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612" t="44532" r="58492" b="5728"/>
          <a:stretch/>
        </p:blipFill>
        <p:spPr>
          <a:xfrm>
            <a:off x="1079076" y="3111135"/>
            <a:ext cx="1955523" cy="1482163"/>
          </a:xfrm>
          <a:prstGeom prst="round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2177" t="14323" r="2269" b="28124"/>
          <a:stretch/>
        </p:blipFill>
        <p:spPr>
          <a:xfrm>
            <a:off x="3615028" y="1101389"/>
            <a:ext cx="1933056" cy="1759234"/>
          </a:xfrm>
          <a:prstGeom prst="roundRect">
            <a:avLst>
              <a:gd name="adj" fmla="val 22256"/>
            </a:avLst>
          </a:prstGeom>
        </p:spPr>
      </p:pic>
      <p:sp>
        <p:nvSpPr>
          <p:cNvPr id="24" name="TextBox 23"/>
          <p:cNvSpPr txBox="1"/>
          <p:nvPr/>
        </p:nvSpPr>
        <p:spPr>
          <a:xfrm>
            <a:off x="2877203" y="2486383"/>
            <a:ext cx="263197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?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84189" y="3237867"/>
            <a:ext cx="263197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?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59930" y="3929392"/>
            <a:ext cx="263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891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3" grpId="0" animBg="1"/>
      <p:bldP spid="16" grpId="0"/>
      <p:bldP spid="17" grpId="0" animBg="1"/>
      <p:bldP spid="18" grpId="0" animBg="1"/>
      <p:bldP spid="24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138</Words>
  <Application>Microsoft Office PowerPoint</Application>
  <PresentationFormat>Custom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Montserrat</vt:lpstr>
      <vt:lpstr>UTM Cookies</vt:lpstr>
      <vt:lpstr>Arial</vt:lpstr>
      <vt:lpstr>Kalam</vt:lpstr>
      <vt:lpstr>Times New Roman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116</cp:revision>
  <dcterms:modified xsi:type="dcterms:W3CDTF">2021-10-25T14:57:56Z</dcterms:modified>
</cp:coreProperties>
</file>